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4095" autoAdjust="0"/>
  </p:normalViewPr>
  <p:slideViewPr>
    <p:cSldViewPr>
      <p:cViewPr varScale="1">
        <p:scale>
          <a:sx n="45" d="100"/>
          <a:sy n="45" d="100"/>
        </p:scale>
        <p:origin x="6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738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2902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21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995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713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571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583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318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694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6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 Insights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302235" y="2247900"/>
            <a:ext cx="5891136" cy="6395868"/>
            <a:chOff x="-284892" y="-2460180"/>
            <a:chExt cx="7854848" cy="3569378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284892" y="-2460180"/>
              <a:ext cx="7569956" cy="2905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600" spc="-21" dirty="0" smtClean="0"/>
                <a:t>Thus we analyzed the top five popular category with animals being at the top.</a:t>
              </a:r>
            </a:p>
            <a:p>
              <a:pPr>
                <a:lnSpc>
                  <a:spcPts val="2940"/>
                </a:lnSpc>
              </a:pPr>
              <a:endParaRPr lang="en-US" sz="3600" spc="-21" dirty="0"/>
            </a:p>
            <a:p>
              <a:pPr>
                <a:lnSpc>
                  <a:spcPts val="2940"/>
                </a:lnSpc>
              </a:pPr>
              <a:endParaRPr lang="en-US" sz="3600" spc="-21" dirty="0" smtClean="0"/>
            </a:p>
            <a:p>
              <a:pPr>
                <a:lnSpc>
                  <a:spcPts val="2940"/>
                </a:lnSpc>
              </a:pPr>
              <a:endParaRPr lang="en-US" sz="3600" spc="-21" dirty="0"/>
            </a:p>
            <a:p>
              <a:pPr>
                <a:lnSpc>
                  <a:spcPts val="2940"/>
                </a:lnSpc>
              </a:pPr>
              <a:endParaRPr lang="en-US" sz="3600" spc="-21" dirty="0" smtClean="0"/>
            </a:p>
            <a:p>
              <a:pPr>
                <a:lnSpc>
                  <a:spcPts val="2940"/>
                </a:lnSpc>
              </a:pPr>
              <a:r>
                <a:rPr lang="en-US" sz="3600" spc="-21" dirty="0" smtClean="0"/>
                <a:t>So we can infer that people are more </a:t>
              </a:r>
              <a:r>
                <a:rPr lang="en-US" sz="3600" spc="-21" dirty="0" err="1" smtClean="0"/>
                <a:t>inclindes</a:t>
              </a:r>
              <a:r>
                <a:rPr lang="en-US" sz="3600" spc="-21" dirty="0" smtClean="0"/>
                <a:t> towards science and technology nature and food , therefore social buzz much create more of the content of this type to increase its traffic  </a:t>
              </a:r>
              <a:endParaRPr lang="en-US" sz="3600" spc="-21" dirty="0"/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182423" y="2005584"/>
            <a:ext cx="3316775" cy="6275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1" name="AutoShape 31"/>
          <p:cNvSpPr/>
          <p:nvPr/>
        </p:nvSpPr>
        <p:spPr>
          <a:xfrm>
            <a:off x="8499198" y="2005584"/>
            <a:ext cx="8645802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        </a:t>
            </a:r>
          </a:p>
          <a:p>
            <a:endParaRPr lang="en-IN" dirty="0"/>
          </a:p>
          <a:p>
            <a:r>
              <a:rPr lang="en-IN" sz="2800" dirty="0" smtClean="0"/>
              <a:t>Social</a:t>
            </a:r>
            <a:r>
              <a:rPr lang="en-IN" sz="3200" dirty="0" smtClean="0"/>
              <a:t> </a:t>
            </a:r>
            <a:r>
              <a:rPr lang="en-IN" sz="2800" dirty="0" smtClean="0"/>
              <a:t>Buzz  is a fast growing technology </a:t>
            </a:r>
            <a:r>
              <a:rPr lang="en-IN" sz="2800" dirty="0"/>
              <a:t> </a:t>
            </a:r>
            <a:r>
              <a:rPr lang="en-IN" sz="2800" dirty="0" smtClean="0"/>
              <a:t>unicorn that     needs to adapt quickly to its global scale.</a:t>
            </a:r>
          </a:p>
          <a:p>
            <a:r>
              <a:rPr lang="en-IN" sz="2800" dirty="0" smtClean="0"/>
              <a:t>Accenture has begun a 3 month POC  focusing on these    tasks:</a:t>
            </a:r>
          </a:p>
          <a:p>
            <a:r>
              <a:rPr lang="en-IN" sz="2800" dirty="0"/>
              <a:t> </a:t>
            </a:r>
            <a:r>
              <a:rPr lang="en-IN" sz="2800" dirty="0" smtClean="0"/>
              <a:t>                    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An audit of Social Buzz’s big data practice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Recommendations for a successful IPO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/>
              <a:t>Analysis to find Social Buzz’s top 5 most popular categories of content.</a:t>
            </a:r>
            <a:endParaRPr lang="en-IN" sz="1600" dirty="0"/>
          </a:p>
        </p:txBody>
      </p:sp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2200" y="5325260"/>
            <a:ext cx="701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 smtClean="0">
                <a:solidFill>
                  <a:schemeClr val="bg1"/>
                </a:solidFill>
              </a:rPr>
              <a:t>Over </a:t>
            </a:r>
            <a:r>
              <a:rPr lang="en-IN" sz="3200" b="1" u="sng" dirty="0" smtClean="0">
                <a:solidFill>
                  <a:schemeClr val="bg1"/>
                </a:solidFill>
              </a:rPr>
              <a:t>1,00,000</a:t>
            </a:r>
            <a:r>
              <a:rPr lang="en-IN" sz="3200" dirty="0" smtClean="0">
                <a:solidFill>
                  <a:schemeClr val="bg1"/>
                </a:solidFill>
              </a:rPr>
              <a:t> posts per day!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b="1" u="sng" dirty="0" smtClean="0">
                <a:solidFill>
                  <a:schemeClr val="bg1"/>
                </a:solidFill>
              </a:rPr>
              <a:t>36,500,000</a:t>
            </a:r>
            <a:r>
              <a:rPr lang="en-IN" sz="3200" dirty="0" smtClean="0">
                <a:solidFill>
                  <a:schemeClr val="bg1"/>
                </a:solidFill>
              </a:rPr>
              <a:t> pieces of content per year!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 smtClean="0">
                <a:solidFill>
                  <a:schemeClr val="bg1"/>
                </a:solidFill>
              </a:rPr>
              <a:t>How to Capitalize on the data when it is </a:t>
            </a:r>
            <a:r>
              <a:rPr lang="en-IN" sz="3200" dirty="0" err="1" smtClean="0">
                <a:solidFill>
                  <a:schemeClr val="bg1"/>
                </a:solidFill>
              </a:rPr>
              <a:t>soo</a:t>
            </a:r>
            <a:r>
              <a:rPr lang="en-IN" sz="3200" dirty="0" smtClean="0">
                <a:solidFill>
                  <a:schemeClr val="bg1"/>
                </a:solidFill>
              </a:rPr>
              <a:t> much?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 smtClean="0">
                <a:solidFill>
                  <a:schemeClr val="bg1"/>
                </a:solidFill>
              </a:rPr>
              <a:t>Analyse to find Social Buzz’s top 5 most popular </a:t>
            </a:r>
            <a:r>
              <a:rPr lang="en-IN" sz="3200" dirty="0" err="1" smtClean="0">
                <a:solidFill>
                  <a:schemeClr val="bg1"/>
                </a:solidFill>
              </a:rPr>
              <a:t>cayegories</a:t>
            </a:r>
            <a:r>
              <a:rPr lang="en-IN" sz="3200" dirty="0" smtClean="0">
                <a:solidFill>
                  <a:schemeClr val="bg1"/>
                </a:solidFill>
              </a:rPr>
              <a:t>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03528" y="1101216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06255" y="7017946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/>
          <p:cNvSpPr txBox="1"/>
          <p:nvPr/>
        </p:nvSpPr>
        <p:spPr>
          <a:xfrm>
            <a:off x="14279122" y="1454169"/>
            <a:ext cx="3780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Andrew Flaming</a:t>
            </a:r>
          </a:p>
          <a:p>
            <a:r>
              <a:rPr lang="en-IN" sz="2800" dirty="0" smtClean="0"/>
              <a:t>Chief Technical Architect</a:t>
            </a:r>
            <a:endParaRPr lang="en-IN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3988674" y="4525005"/>
            <a:ext cx="3780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Marcus </a:t>
            </a:r>
            <a:r>
              <a:rPr lang="en-IN" sz="3600" dirty="0" err="1" smtClean="0"/>
              <a:t>Rompton</a:t>
            </a:r>
            <a:endParaRPr lang="en-IN" sz="3600" dirty="0" smtClean="0"/>
          </a:p>
          <a:p>
            <a:r>
              <a:rPr lang="en-IN" sz="2800" dirty="0" smtClean="0"/>
              <a:t>Senior Principal</a:t>
            </a:r>
            <a:endParaRPr lang="en-IN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4032737" y="7595841"/>
            <a:ext cx="3780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Maithili Dhamane</a:t>
            </a:r>
          </a:p>
          <a:p>
            <a:r>
              <a:rPr lang="en-IN" sz="2800" dirty="0" smtClean="0"/>
              <a:t>Data Analyst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48675" y="1387195"/>
            <a:ext cx="5659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Business </a:t>
            </a:r>
            <a:r>
              <a:rPr lang="en-IN" sz="3600" dirty="0" smtClean="0">
                <a:solidFill>
                  <a:schemeClr val="bg1"/>
                </a:solidFill>
              </a:rPr>
              <a:t> </a:t>
            </a:r>
            <a:r>
              <a:rPr lang="en-IN" sz="4000" dirty="0" smtClean="0">
                <a:solidFill>
                  <a:schemeClr val="bg1"/>
                </a:solidFill>
              </a:rPr>
              <a:t>Understanding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77837" y="2896904"/>
            <a:ext cx="50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Cleaning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79806" y="7733168"/>
            <a:ext cx="50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Uncover Insights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15654" y="6033316"/>
            <a:ext cx="50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Analysis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43050" y="4496749"/>
            <a:ext cx="50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</a:rPr>
              <a:t>Data Modelling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8113" y="2933700"/>
            <a:ext cx="3110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/>
              <a:t>16 </a:t>
            </a:r>
          </a:p>
          <a:p>
            <a:pPr algn="ctr"/>
            <a:r>
              <a:rPr lang="en-IN" sz="4800" dirty="0" smtClean="0"/>
              <a:t>unique categories</a:t>
            </a:r>
            <a:endParaRPr lang="en-IN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6482903" y="2693000"/>
            <a:ext cx="487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/>
              <a:t>1897</a:t>
            </a:r>
          </a:p>
          <a:p>
            <a:pPr algn="ctr"/>
            <a:r>
              <a:rPr lang="en-IN" sz="4800" dirty="0" smtClean="0"/>
              <a:t>Reactions of the most </a:t>
            </a:r>
            <a:r>
              <a:rPr lang="en-IN" sz="4800" dirty="0"/>
              <a:t>popular </a:t>
            </a:r>
            <a:r>
              <a:rPr lang="en-IN" sz="4800" dirty="0" smtClean="0"/>
              <a:t>category:</a:t>
            </a:r>
          </a:p>
          <a:p>
            <a:pPr algn="ctr"/>
            <a:r>
              <a:rPr lang="en-IN" sz="4800" dirty="0" smtClean="0"/>
              <a:t>animal</a:t>
            </a:r>
            <a:endParaRPr lang="en-IN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1718051" y="2693000"/>
            <a:ext cx="46649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/>
              <a:t>January </a:t>
            </a:r>
          </a:p>
          <a:p>
            <a:pPr algn="ctr"/>
            <a:r>
              <a:rPr lang="en-IN" sz="4800" dirty="0" smtClean="0"/>
              <a:t>month has the maximum number of reactions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061" y="9414138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23977" y="-1144217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470" y="1825778"/>
            <a:ext cx="10412907" cy="672367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1153642">
            <a:off x="884391" y="8601849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1" y="1396099"/>
            <a:ext cx="9751920" cy="73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11401</TotalTime>
  <Words>242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Wingdings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20</cp:revision>
  <dcterms:created xsi:type="dcterms:W3CDTF">2006-08-16T00:00:00Z</dcterms:created>
  <dcterms:modified xsi:type="dcterms:W3CDTF">2023-05-24T17:31:26Z</dcterms:modified>
  <dc:identifier>DAEhDyfaYKE</dc:identifier>
</cp:coreProperties>
</file>